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7"/>
            <a:ext cx="7958166" cy="2528904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00166" y="3857628"/>
            <a:ext cx="4429156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«Золотой век» Римской империи.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785794"/>
            <a:ext cx="1145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Карта 243</a:t>
            </a:r>
            <a:endParaRPr lang="ru-RU" dirty="0"/>
          </a:p>
        </p:txBody>
      </p:sp>
      <p:pic>
        <p:nvPicPr>
          <p:cNvPr id="1026" name="Picture 2" descr="C:\Documents and Settings\Учитель\Рабочий стол\карта.jpg"/>
          <p:cNvPicPr>
            <a:picLocks noChangeAspect="1" noChangeArrowheads="1"/>
          </p:cNvPicPr>
          <p:nvPr/>
        </p:nvPicPr>
        <p:blipFill>
          <a:blip r:embed="rId2"/>
          <a:srcRect l="29938" t="5230" r="3768" b="27615"/>
          <a:stretch>
            <a:fillRect/>
          </a:stretch>
        </p:blipFill>
        <p:spPr bwMode="auto">
          <a:xfrm rot="16200000">
            <a:off x="1733613" y="-804975"/>
            <a:ext cx="5786478" cy="82536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0430" y="62865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Карта  стр. 243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Учитель\Рабочий стол\карта2.jpg"/>
          <p:cNvPicPr>
            <a:picLocks noChangeAspect="1" noChangeArrowheads="1"/>
          </p:cNvPicPr>
          <p:nvPr/>
        </p:nvPicPr>
        <p:blipFill>
          <a:blip r:embed="rId2"/>
          <a:srcRect l="10744" t="52035" r="48085" b="3209"/>
          <a:stretch>
            <a:fillRect/>
          </a:stretch>
        </p:blipFill>
        <p:spPr bwMode="auto">
          <a:xfrm rot="5400000">
            <a:off x="1775944" y="-847306"/>
            <a:ext cx="5572141" cy="85525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628652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Рисунок      стр. 256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3857628"/>
            <a:ext cx="4429156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Романизация- усвоение основных элементов романской культуры и языка древнего Рима народами Запада.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00166" y="3786190"/>
            <a:ext cx="4429156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Римская империя во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веке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достигла расцвета своего могущества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785794"/>
            <a:ext cx="1145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Карта 243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Documents and Settings\Учитель\Рабочий стол\карта.jpg"/>
          <p:cNvPicPr>
            <a:picLocks noChangeAspect="1" noChangeArrowheads="1"/>
          </p:cNvPicPr>
          <p:nvPr/>
        </p:nvPicPr>
        <p:blipFill>
          <a:blip r:embed="rId2"/>
          <a:srcRect l="29938" t="5230" r="3768" b="27615"/>
          <a:stretch>
            <a:fillRect/>
          </a:stretch>
        </p:blipFill>
        <p:spPr bwMode="auto">
          <a:xfrm rot="16200000">
            <a:off x="1733613" y="-804975"/>
            <a:ext cx="5786478" cy="82536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0430" y="62865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Карта  стр. 243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39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istorija/Rabstvo-v-Rime/0016-005-V-Rimskom-amfiteat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3499465" cy="23115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350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гладиатор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kolizej.at.ua/_fr/3/s37523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298" y="3439350"/>
            <a:ext cx="2071702" cy="34186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72396" y="2857496"/>
            <a:ext cx="1571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сенатор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public.carnet.hr/husar/Roman%20Legionarius%2075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429000"/>
            <a:ext cx="1932336" cy="3429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57818" y="2928935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легионер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lib.rus.ec/i/63/166863/i_07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429001"/>
            <a:ext cx="1447038" cy="342899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86116" y="292893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император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http://ic.pics.livejournal.com/trubchyk/30382864/334480/334480_origina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357166"/>
            <a:ext cx="3071802" cy="245744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72198" y="1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8" name="Picture 14" descr="http://www.libma.ru/istorija/puteshestvie_v_drevnii_mir_illyustrirovannaja_yenciklopedija_dlja_detei/i_054.jpg"/>
          <p:cNvPicPr>
            <a:picLocks noChangeAspect="1" noChangeArrowheads="1"/>
          </p:cNvPicPr>
          <p:nvPr/>
        </p:nvPicPr>
        <p:blipFill>
          <a:blip r:embed="rId7"/>
          <a:srcRect l="4105"/>
          <a:stretch>
            <a:fillRect/>
          </a:stretch>
        </p:blipFill>
        <p:spPr bwMode="auto">
          <a:xfrm>
            <a:off x="0" y="4071942"/>
            <a:ext cx="3338717" cy="220503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57224" y="342900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торговец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Учитель\Рабочий стол\карта2.jpg"/>
          <p:cNvPicPr>
            <a:picLocks noChangeAspect="1" noChangeArrowheads="1"/>
          </p:cNvPicPr>
          <p:nvPr/>
        </p:nvPicPr>
        <p:blipFill>
          <a:blip r:embed="rId2"/>
          <a:srcRect l="10744" t="52035" r="48085" b="3209"/>
          <a:stretch>
            <a:fillRect/>
          </a:stretch>
        </p:blipFill>
        <p:spPr bwMode="auto">
          <a:xfrm rot="5400000">
            <a:off x="1775944" y="-847306"/>
            <a:ext cx="5572141" cy="85525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628652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Рисунок      стр. 256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3857628"/>
            <a:ext cx="4429156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42.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любознательных: составить кроссворд.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149</TotalTime>
  <Words>67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«Золотой век «Римской империи».</dc:title>
  <cp:lastModifiedBy>Учитель</cp:lastModifiedBy>
  <cp:revision>17</cp:revision>
  <dcterms:modified xsi:type="dcterms:W3CDTF">2014-05-29T14:39:02Z</dcterms:modified>
</cp:coreProperties>
</file>